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61" r:id="rId4"/>
    <p:sldId id="264" r:id="rId5"/>
    <p:sldId id="263" r:id="rId6"/>
    <p:sldId id="262" r:id="rId7"/>
    <p:sldId id="267" r:id="rId8"/>
    <p:sldId id="272" r:id="rId9"/>
    <p:sldId id="266" r:id="rId10"/>
    <p:sldId id="273" r:id="rId11"/>
    <p:sldId id="271" r:id="rId12"/>
    <p:sldId id="269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B3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648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573B4-F3CC-4344-ABBB-04F95D5A02F9}" type="datetimeFigureOut">
              <a:rPr lang="bg-BG" smtClean="0"/>
              <a:pPr/>
              <a:t>9.2.2021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806DB-1A07-4F65-BCB7-67443DE206CD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996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9806DB-1A07-4F65-BCB7-67443DE206CD}" type="slidenum">
              <a:rPr lang="bg-BG" smtClean="0"/>
              <a:pPr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82883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  <p:transition spd="slow" advClick="0" advTm="10000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  <p:transition spd="slow" advClick="0" advTm="10000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  <p:transition spd="slow" advClick="0" advTm="10000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  <p:transition spd="slow" advClick="0" advTm="10000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  <p:transition spd="slow" advClick="0" advTm="10000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  <p:transition spd="slow" advClick="0" advTm="10000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  <p:transition spd="slow" advClick="0" advTm="10000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  <p:transition spd="slow" advClick="0" advTm="10000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  <p:transition spd="slow" advClick="0" advTm="10000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  <p:transition spd="slow" advClick="0" advTm="10000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  <p:transition spd="slow" advClick="0" advTm="10000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  <p:transition spd="slow" advClick="0" advTm="10000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  <p:transition spd="slow" advClick="0" advTm="10000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  <p:transition spd="slow" advClick="0" advTm="10000">
    <p:push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ransition spd="slow" advClick="0" advTm="10000">
    <p:push/>
  </p:transition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2/9/2021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slow" advClick="0" advTm="10000">
    <p:pu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8.png"/><Relationship Id="rId5" Type="http://schemas.openxmlformats.org/officeDocument/2006/relationships/image" Target="../media/image13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14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1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1.mp3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ntonia_06@abv.b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" y="4797152"/>
            <a:ext cx="1301512" cy="32184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3901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авоъгълник 5"/>
          <p:cNvSpPr/>
          <p:nvPr/>
        </p:nvSpPr>
        <p:spPr>
          <a:xfrm>
            <a:off x="755576" y="3105835"/>
            <a:ext cx="777686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Конкурс </a:t>
            </a:r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„</a:t>
            </a:r>
            <a:r>
              <a:rPr lang="ru-RU" sz="6000" b="1" dirty="0" err="1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Паметта</a:t>
            </a:r>
            <a:r>
              <a:rPr lang="ru-RU" sz="60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 за </a:t>
            </a:r>
            <a:r>
              <a:rPr lang="ru-RU" sz="6000" b="1" dirty="0" err="1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Левски</a:t>
            </a:r>
            <a:r>
              <a:rPr lang="ru-RU" sz="60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endParaRPr lang="ru-RU" sz="6000" b="1" dirty="0" smtClean="0">
              <a:solidFill>
                <a:schemeClr val="accent6">
                  <a:lumMod val="5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в </a:t>
            </a:r>
            <a:r>
              <a:rPr lang="ru-RU" sz="60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моя </a:t>
            </a:r>
            <a:r>
              <a:rPr lang="ru-RU" sz="6000" b="1" dirty="0" err="1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роден</a:t>
            </a:r>
            <a:r>
              <a:rPr lang="ru-RU" sz="60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 край“</a:t>
            </a:r>
          </a:p>
        </p:txBody>
      </p:sp>
      <p:sp>
        <p:nvSpPr>
          <p:cNvPr id="7" name="Правоъгълник 6"/>
          <p:cNvSpPr/>
          <p:nvPr/>
        </p:nvSpPr>
        <p:spPr>
          <a:xfrm>
            <a:off x="2889010" y="1154682"/>
            <a:ext cx="491352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СУ „Васил Левски </a:t>
            </a:r>
          </a:p>
          <a:p>
            <a:pPr algn="ctr"/>
            <a:r>
              <a:rPr lang="bg-BG" sz="4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Троян </a:t>
            </a:r>
            <a:endParaRPr lang="bg-BG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" name="076 s18 Bach Horalna prlyudiy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2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" y="1052736"/>
            <a:ext cx="91440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123111" y="332656"/>
            <a:ext cx="8769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Българево е най-голямото село в Община Каварна</a:t>
            </a:r>
            <a:endParaRPr lang="bg-BG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1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58.321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383307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кръглен правоъгълник 5"/>
          <p:cNvSpPr/>
          <p:nvPr/>
        </p:nvSpPr>
        <p:spPr>
          <a:xfrm>
            <a:off x="539552" y="404664"/>
            <a:ext cx="8391824" cy="612068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2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Правоъгълник 1"/>
          <p:cNvSpPr/>
          <p:nvPr/>
        </p:nvSpPr>
        <p:spPr>
          <a:xfrm>
            <a:off x="827584" y="510685"/>
            <a:ext cx="8103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Улицата и къщата на </a:t>
            </a:r>
            <a:r>
              <a:rPr lang="bg-BG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Клинкови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, </a:t>
            </a:r>
          </a:p>
          <a:p>
            <a:pPr algn="ctr"/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в която е отседнал Левски</a:t>
            </a:r>
            <a:endParaRPr lang="bg-BG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38" y="1772816"/>
            <a:ext cx="3199284" cy="4265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2" r="-425" b="11794"/>
          <a:stretch/>
        </p:blipFill>
        <p:spPr>
          <a:xfrm>
            <a:off x="4752610" y="2132151"/>
            <a:ext cx="4178766" cy="32032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4516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365125"/>
            <a:ext cx="8413750" cy="614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26262"/>
            <a:ext cx="5599509" cy="42058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авоъгълник 1"/>
          <p:cNvSpPr/>
          <p:nvPr/>
        </p:nvSpPr>
        <p:spPr>
          <a:xfrm>
            <a:off x="251520" y="538689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Еникьойският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храм „Св. св.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Кирил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Методий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където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пял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дякон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Левски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879103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365125"/>
            <a:ext cx="8413750" cy="614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Резултат с изображение за „васил левски в еникьой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671" y="1460922"/>
            <a:ext cx="3703877" cy="53970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2" name="Правоъгълник 1"/>
          <p:cNvSpPr/>
          <p:nvPr/>
        </p:nvSpPr>
        <p:spPr>
          <a:xfrm>
            <a:off x="2555776" y="452302"/>
            <a:ext cx="454566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 </a:t>
            </a:r>
            <a:r>
              <a:rPr lang="bg-BG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Еникьой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с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е </a:t>
            </a:r>
            <a:r>
              <a:rPr lang="bg-BG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занимава с </a:t>
            </a:r>
            <a:endParaRPr lang="bg-BG" sz="2800" b="1" dirty="0" smtClean="0">
              <a:solidFill>
                <a:schemeClr val="tx2">
                  <a:lumMod val="75000"/>
                </a:schemeClr>
              </a:solidFill>
              <a:latin typeface="Times New Roman"/>
              <a:ea typeface="Calibri"/>
            </a:endParaRPr>
          </a:p>
          <a:p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революционна </a:t>
            </a:r>
            <a:r>
              <a:rPr lang="bg-BG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пропаганда</a:t>
            </a:r>
            <a:endParaRPr lang="bg-BG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01745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365125"/>
            <a:ext cx="8413750" cy="614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591022" y="332655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Посрещането на 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Левски е с. Българево  </a:t>
            </a:r>
          </a:p>
          <a:p>
            <a:pPr algn="ctr"/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е </a:t>
            </a:r>
            <a:r>
              <a:rPr lang="bg-BG" sz="28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било добре организирано</a:t>
            </a:r>
            <a:endParaRPr lang="bg-BG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381844"/>
            <a:ext cx="3559324" cy="47457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6156"/>
            <a:ext cx="3507854" cy="4677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5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383.0878"/>
                </p14:media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5107062" y="6211610"/>
            <a:ext cx="3842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/>
              <a:t>Къщата на рода </a:t>
            </a:r>
            <a:r>
              <a:rPr lang="bg-BG" b="1" dirty="0" err="1" smtClean="0"/>
              <a:t>Клинкови</a:t>
            </a:r>
            <a:r>
              <a:rPr lang="bg-BG" b="1" dirty="0" smtClean="0"/>
              <a:t> днес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870869248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кръглен правоъгълник 3"/>
          <p:cNvSpPr/>
          <p:nvPr/>
        </p:nvSpPr>
        <p:spPr>
          <a:xfrm>
            <a:off x="611560" y="292006"/>
            <a:ext cx="8280920" cy="6399531"/>
          </a:xfrm>
          <a:prstGeom prst="roundRect">
            <a:avLst/>
          </a:prstGeom>
          <a:solidFill>
            <a:srgbClr val="D2B3E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Текстово поле 1"/>
          <p:cNvSpPr txBox="1"/>
          <p:nvPr/>
        </p:nvSpPr>
        <p:spPr>
          <a:xfrm>
            <a:off x="539552" y="29200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accent1">
                    <a:lumMod val="75000"/>
                  </a:schemeClr>
                </a:solidFill>
              </a:rPr>
              <a:t>Интервю с Мая Чалъкова-секретар на НЧ „Народен будител-1940“, с. Българево, общ. Каварна</a:t>
            </a:r>
            <a:endParaRPr lang="bg-BG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Мая Чалъкова_wm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7584" y="1236931"/>
            <a:ext cx="7272808" cy="545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36253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1027113"/>
            <a:ext cx="7669213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3" name="076 s18 Bach Horalna prlyudiy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87824" y="32849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79998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20000" numSld="1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352425"/>
            <a:ext cx="8413750" cy="614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4" y="365125"/>
            <a:ext cx="8671371" cy="614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239068" y="433633"/>
            <a:ext cx="6665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cap="all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Къщата, където е отседнал Левски в Българево</a:t>
            </a:r>
            <a:endParaRPr lang="bg-BG" b="1" cap="all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23605"/>
            <a:ext cx="4848448" cy="3636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C:\Users\LENOVO\Downloads\viber_изображение_2021-02-07_18-34-53-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777" y="1423605"/>
            <a:ext cx="2859279" cy="381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531283"/>
            <a:ext cx="8599363" cy="6449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868784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885434" y="1196752"/>
            <a:ext cx="73589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Използвани  източници:</a:t>
            </a:r>
          </a:p>
          <a:p>
            <a:r>
              <a:rPr lang="bg-BG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anose="03010101010201010101" pitchFamily="66" charset="0"/>
              </a:rPr>
              <a:t>Интернет</a:t>
            </a:r>
          </a:p>
          <a:p>
            <a:r>
              <a:rPr lang="bg-BG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anose="03010101010201010101" pitchFamily="66" charset="0"/>
              </a:rPr>
              <a:t>Авторски снимки</a:t>
            </a:r>
          </a:p>
          <a:p>
            <a:r>
              <a:rPr lang="bg-BG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onotype Corsiva" panose="03010101010201010101" pitchFamily="66" charset="0"/>
              </a:rPr>
              <a:t>Авторско интервю със секретаря на читалището</a:t>
            </a:r>
            <a:endParaRPr lang="bg-BG" sz="2400" b="1" dirty="0">
              <a:solidFill>
                <a:schemeClr val="tx1">
                  <a:lumMod val="65000"/>
                  <a:lumOff val="3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1096164" y="3356992"/>
            <a:ext cx="671850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6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БЛАГОДАРЯ ЗА</a:t>
            </a:r>
          </a:p>
          <a:p>
            <a:pPr algn="ctr"/>
            <a:r>
              <a:rPr lang="bg-BG" sz="6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ВНИМАНИЕТО!</a:t>
            </a:r>
            <a:endParaRPr lang="bg-BG" sz="6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4535466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ейнер за съдържание 2"/>
          <p:cNvSpPr txBox="1">
            <a:spLocks/>
          </p:cNvSpPr>
          <p:nvPr/>
        </p:nvSpPr>
        <p:spPr bwMode="auto">
          <a:xfrm>
            <a:off x="395536" y="260648"/>
            <a:ext cx="6624638" cy="312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bg-BG" sz="1800" b="1" dirty="0" smtClean="0">
                <a:solidFill>
                  <a:srgbClr val="C00000"/>
                </a:solidFill>
                <a:latin typeface="Century Gothic" pitchFamily="34" charset="0"/>
                <a:cs typeface="Arial"/>
              </a:rPr>
              <a:t> </a:t>
            </a:r>
            <a:r>
              <a:rPr lang="bg-BG" altLang="bg-BG" sz="1800" b="1" dirty="0" smtClean="0">
                <a:solidFill>
                  <a:srgbClr val="C00000"/>
                </a:solidFill>
                <a:latin typeface="Century Gothic" pitchFamily="34" charset="0"/>
                <a:cs typeface="Arial"/>
              </a:rPr>
              <a:t>Автор:</a:t>
            </a:r>
          </a:p>
          <a:p>
            <a:pPr marL="0" indent="0" defTabSz="457200"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bg-BG" altLang="bg-BG" sz="2400" b="1" dirty="0" smtClean="0">
                <a:solidFill>
                  <a:srgbClr val="7F7F7F"/>
                </a:solidFill>
                <a:latin typeface="Century Gothic" pitchFamily="34" charset="0"/>
                <a:cs typeface="Arial"/>
              </a:rPr>
              <a:t>ВИКТОРИЯ ТИХОМИРОВА - 11 </a:t>
            </a:r>
            <a:r>
              <a:rPr lang="bg-BG" altLang="bg-BG" sz="2400" dirty="0" smtClean="0">
                <a:solidFill>
                  <a:srgbClr val="7F7F7F"/>
                </a:solidFill>
                <a:latin typeface="Century Gothic" pitchFamily="34" charset="0"/>
                <a:cs typeface="Arial"/>
              </a:rPr>
              <a:t>год.</a:t>
            </a:r>
          </a:p>
          <a:p>
            <a:pPr marL="0" indent="0" defTabSz="457200"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bg-BG" altLang="bg-BG" sz="2400" dirty="0" smtClean="0">
                <a:solidFill>
                  <a:srgbClr val="7F7F7F"/>
                </a:solidFill>
                <a:latin typeface="Century Gothic" pitchFamily="34" charset="0"/>
                <a:cs typeface="Arial"/>
              </a:rPr>
              <a:t>ОУ „Йордан Йовков“- </a:t>
            </a:r>
            <a:r>
              <a:rPr lang="en-US" altLang="bg-BG" sz="2400" dirty="0" smtClean="0">
                <a:solidFill>
                  <a:srgbClr val="7F7F7F"/>
                </a:solidFill>
                <a:latin typeface="Century Gothic" pitchFamily="34" charset="0"/>
                <a:cs typeface="Arial"/>
              </a:rPr>
              <a:t>V</a:t>
            </a:r>
            <a:r>
              <a:rPr lang="bg-BG" altLang="bg-BG" sz="2400" dirty="0" smtClean="0">
                <a:solidFill>
                  <a:srgbClr val="7F7F7F"/>
                </a:solidFill>
                <a:latin typeface="Century Gothic" pitchFamily="34" charset="0"/>
                <a:cs typeface="Arial"/>
              </a:rPr>
              <a:t> б клас</a:t>
            </a:r>
          </a:p>
          <a:p>
            <a:pPr marL="0" indent="0" defTabSz="457200"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bg-BG" altLang="bg-BG" sz="2400" dirty="0" smtClean="0">
                <a:solidFill>
                  <a:srgbClr val="7F7F7F"/>
                </a:solidFill>
                <a:latin typeface="Century Gothic" pitchFamily="34" charset="0"/>
                <a:cs typeface="Arial"/>
              </a:rPr>
              <a:t>ул. „Кирил и Методий“ 17</a:t>
            </a:r>
          </a:p>
          <a:p>
            <a:pPr marL="0" indent="0" defTabSz="457200"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bg-BG" altLang="bg-BG" sz="2400" dirty="0" smtClean="0">
                <a:solidFill>
                  <a:srgbClr val="7F7F7F"/>
                </a:solidFill>
                <a:latin typeface="Century Gothic" pitchFamily="34" charset="0"/>
                <a:cs typeface="Arial"/>
              </a:rPr>
              <a:t>гр. Каварна, </a:t>
            </a:r>
            <a:r>
              <a:rPr lang="bg-BG" altLang="bg-BG" sz="2400" dirty="0" err="1" smtClean="0">
                <a:solidFill>
                  <a:srgbClr val="7F7F7F"/>
                </a:solidFill>
                <a:latin typeface="Century Gothic" pitchFamily="34" charset="0"/>
                <a:cs typeface="Arial"/>
              </a:rPr>
              <a:t>обл</a:t>
            </a:r>
            <a:r>
              <a:rPr lang="bg-BG" altLang="bg-BG" sz="2400" dirty="0" smtClean="0">
                <a:solidFill>
                  <a:srgbClr val="7F7F7F"/>
                </a:solidFill>
                <a:latin typeface="Century Gothic" pitchFamily="34" charset="0"/>
                <a:cs typeface="Arial"/>
              </a:rPr>
              <a:t>. Добрич</a:t>
            </a:r>
          </a:p>
          <a:p>
            <a:pPr marL="0" indent="0" defTabSz="457200"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bg-BG" altLang="bg-BG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39552" y="3417666"/>
            <a:ext cx="4121150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latinLnBrk="0">
              <a:defRPr/>
            </a:pPr>
            <a:r>
              <a:rPr lang="bg-BG" b="1" dirty="0">
                <a:solidFill>
                  <a:srgbClr val="C00000"/>
                </a:solidFill>
                <a:latin typeface="Century Gothic" panose="020B0502020202020204"/>
                <a:cs typeface="Arial"/>
              </a:rPr>
              <a:t>Ръководител:</a:t>
            </a:r>
          </a:p>
          <a:p>
            <a:pPr defTabSz="457200" latinLnBrk="0">
              <a:defRPr/>
            </a:pPr>
            <a:r>
              <a:rPr lang="bg-BG" b="1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/>
                <a:cs typeface="Arial"/>
              </a:rPr>
              <a:t>Антония Ангелова - г</a:t>
            </a:r>
            <a:r>
              <a:rPr lang="bg-BG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/>
                <a:cs typeface="Arial"/>
              </a:rPr>
              <a:t>лавен учител</a:t>
            </a:r>
          </a:p>
          <a:p>
            <a:pPr defTabSz="457200" latinLnBrk="0">
              <a:defRPr/>
            </a:pPr>
            <a:r>
              <a:rPr lang="bg-BG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/>
                <a:cs typeface="Arial"/>
              </a:rPr>
              <a:t>ОУ „Йордан Йовков“</a:t>
            </a:r>
          </a:p>
          <a:p>
            <a:pPr defTabSz="457200" latinLnBrk="0">
              <a:defRPr/>
            </a:pPr>
            <a:r>
              <a:rPr lang="bg-BG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/>
                <a:cs typeface="Arial"/>
              </a:rPr>
              <a:t>Тел: 0885253798</a:t>
            </a:r>
          </a:p>
          <a:p>
            <a:pPr defTabSz="457200" latinLnBrk="0"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/>
                <a:cs typeface="Arial"/>
              </a:rPr>
              <a:t>E-mail: 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/>
                <a:cs typeface="Arial"/>
                <a:hlinkClick r:id="rId3"/>
              </a:rPr>
              <a:t>antonia_06@abv.bg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/>
                <a:cs typeface="Arial"/>
              </a:rPr>
              <a:t> </a:t>
            </a:r>
            <a:endParaRPr lang="bg-BG" dirty="0">
              <a:solidFill>
                <a:prstClr val="black">
                  <a:lumMod val="50000"/>
                  <a:lumOff val="50000"/>
                </a:prstClr>
              </a:solidFill>
              <a:latin typeface="Century Gothic" panose="020B0502020202020204"/>
              <a:cs typeface="Arial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931" y="1628801"/>
            <a:ext cx="3386011" cy="451483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139700"/>
            <a:ext cx="8669337" cy="614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107612"/>
      </p:ext>
    </p:extLst>
  </p:cSld>
  <p:clrMapOvr>
    <a:masterClrMapping/>
  </p:clrMapOvr>
  <p:transition spd="slow" advClick="0" advTm="10000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165</Words>
  <Application>Microsoft Office PowerPoint</Application>
  <PresentationFormat>Презентация на цял екран (4:3)</PresentationFormat>
  <Paragraphs>34</Paragraphs>
  <Slides>11</Slides>
  <Notes>1</Notes>
  <HiddenSlides>0</HiddenSlides>
  <MMClips>10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3" baseType="lpstr">
      <vt:lpstr>Office Theme</vt:lpstr>
      <vt:lpstr>Custom Design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Антония Ангелова</cp:lastModifiedBy>
  <cp:revision>50</cp:revision>
  <dcterms:created xsi:type="dcterms:W3CDTF">2014-04-01T16:35:38Z</dcterms:created>
  <dcterms:modified xsi:type="dcterms:W3CDTF">2021-02-09T16:01:48Z</dcterms:modified>
</cp:coreProperties>
</file>