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4800" b="1" dirty="0" smtClean="0"/>
              <a:t>Паметта за Левски </a:t>
            </a:r>
            <a:br>
              <a:rPr lang="bg-BG" sz="4800" b="1" dirty="0" smtClean="0"/>
            </a:br>
            <a:r>
              <a:rPr lang="bg-BG" sz="4800" b="1" dirty="0" smtClean="0"/>
              <a:t>в моя роден край</a:t>
            </a:r>
            <a:endParaRPr lang="bg-BG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5125723"/>
            <a:ext cx="8825658" cy="861420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bg-BG" sz="3200" b="1" dirty="0" smtClean="0"/>
              <a:t>Тетевен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03212837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0172" y="2474893"/>
            <a:ext cx="727165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b="1" dirty="0" err="1"/>
              <a:t>Бих</a:t>
            </a:r>
            <a:r>
              <a:rPr lang="ru-RU" b="1" dirty="0"/>
              <a:t> искала да </a:t>
            </a:r>
            <a:r>
              <a:rPr lang="ru-RU" b="1" dirty="0" err="1"/>
              <a:t>участвам</a:t>
            </a:r>
            <a:r>
              <a:rPr lang="ru-RU" b="1" dirty="0"/>
              <a:t> в конкурса „</a:t>
            </a:r>
            <a:r>
              <a:rPr lang="ru-RU" b="1" dirty="0" err="1"/>
              <a:t>Паметта</a:t>
            </a:r>
            <a:r>
              <a:rPr lang="ru-RU" b="1" dirty="0"/>
              <a:t> за </a:t>
            </a:r>
            <a:r>
              <a:rPr lang="ru-RU" b="1" dirty="0" err="1"/>
              <a:t>Левски</a:t>
            </a:r>
            <a:r>
              <a:rPr lang="ru-RU" b="1" dirty="0"/>
              <a:t> в моя </a:t>
            </a:r>
            <a:r>
              <a:rPr lang="ru-RU" b="1" dirty="0" err="1"/>
              <a:t>роден</a:t>
            </a:r>
            <a:r>
              <a:rPr lang="ru-RU" b="1" dirty="0"/>
              <a:t> край“. </a:t>
            </a:r>
            <a:endParaRPr lang="ru-RU" b="1" dirty="0" smtClean="0"/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ru-RU" b="1" dirty="0" err="1" smtClean="0"/>
              <a:t>Това</a:t>
            </a:r>
            <a:r>
              <a:rPr lang="ru-RU" b="1" dirty="0" smtClean="0"/>
              <a:t> </a:t>
            </a:r>
            <a:r>
              <a:rPr lang="ru-RU" b="1" dirty="0" err="1" smtClean="0"/>
              <a:t>са</a:t>
            </a:r>
            <a:r>
              <a:rPr lang="ru-RU" b="1" dirty="0" smtClean="0"/>
              <a:t> снимки от </a:t>
            </a:r>
            <a:r>
              <a:rPr lang="ru-RU" b="1" dirty="0" err="1" smtClean="0"/>
              <a:t>Тетевен</a:t>
            </a:r>
            <a:r>
              <a:rPr lang="ru-RU" b="1" dirty="0" smtClean="0"/>
              <a:t> - </a:t>
            </a:r>
            <a:r>
              <a:rPr lang="ru-RU" b="1" dirty="0"/>
              <a:t>на </a:t>
            </a:r>
            <a:r>
              <a:rPr lang="ru-RU" b="1" dirty="0" err="1"/>
              <a:t>Хаджиивановата</a:t>
            </a:r>
            <a:r>
              <a:rPr lang="ru-RU" b="1" dirty="0"/>
              <a:t> </a:t>
            </a:r>
            <a:r>
              <a:rPr lang="ru-RU" b="1" dirty="0" err="1"/>
              <a:t>къща</a:t>
            </a:r>
            <a:r>
              <a:rPr lang="ru-RU" b="1" dirty="0"/>
              <a:t> (</a:t>
            </a:r>
            <a:r>
              <a:rPr lang="ru-RU" b="1" dirty="0" err="1" smtClean="0"/>
              <a:t>Механата</a:t>
            </a:r>
            <a:r>
              <a:rPr lang="ru-RU" b="1" dirty="0" smtClean="0"/>
              <a:t>) </a:t>
            </a:r>
            <a:r>
              <a:rPr lang="ru-RU" b="1" dirty="0"/>
              <a:t>и </a:t>
            </a:r>
            <a:r>
              <a:rPr lang="ru-RU" b="1" dirty="0" smtClean="0"/>
              <a:t>на </a:t>
            </a:r>
            <a:r>
              <a:rPr lang="ru-RU" b="1" dirty="0" err="1"/>
              <a:t>паметника</a:t>
            </a:r>
            <a:r>
              <a:rPr lang="ru-RU" b="1" dirty="0"/>
              <a:t> на </a:t>
            </a:r>
            <a:r>
              <a:rPr lang="ru-RU" b="1" dirty="0" err="1"/>
              <a:t>Васил</a:t>
            </a:r>
            <a:r>
              <a:rPr lang="ru-RU" b="1" dirty="0"/>
              <a:t> </a:t>
            </a:r>
            <a:r>
              <a:rPr lang="ru-RU" b="1" dirty="0" err="1"/>
              <a:t>Левски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9578378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Паметникът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Васил</a:t>
            </a:r>
            <a:r>
              <a:rPr lang="ru-RU" b="1" dirty="0"/>
              <a:t> </a:t>
            </a:r>
            <a:r>
              <a:rPr lang="ru-RU" b="1" dirty="0" err="1"/>
              <a:t>Левски</a:t>
            </a:r>
            <a:endParaRPr lang="bg-B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64" y="1421086"/>
            <a:ext cx="36576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80" y="1421086"/>
            <a:ext cx="36576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387080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Хаджиивановата</a:t>
            </a:r>
            <a:r>
              <a:rPr lang="ru-RU" b="1" dirty="0"/>
              <a:t> </a:t>
            </a:r>
            <a:r>
              <a:rPr lang="ru-RU" b="1" dirty="0" err="1" smtClean="0"/>
              <a:t>къща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</a:t>
            </a:r>
            <a:r>
              <a:rPr lang="ru-RU" b="1" dirty="0" err="1"/>
              <a:t>Механата</a:t>
            </a:r>
            <a:r>
              <a:rPr lang="ru-RU" b="1" dirty="0"/>
              <a:t>)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143" y="1382486"/>
            <a:ext cx="4876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607990"/>
            <a:ext cx="4876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52158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455" y="3413633"/>
            <a:ext cx="9404723" cy="1400530"/>
          </a:xfrm>
        </p:spPr>
        <p:txBody>
          <a:bodyPr/>
          <a:lstStyle/>
          <a:p>
            <a:pPr algn="ctr"/>
            <a:r>
              <a:rPr lang="bg-BG" sz="2000" b="1" dirty="0"/>
              <a:t>Йоанна Стоянова </a:t>
            </a:r>
            <a:r>
              <a:rPr lang="bg-BG" sz="2000" b="1" dirty="0" err="1"/>
              <a:t>Стоянова</a:t>
            </a:r>
            <a:r>
              <a:rPr lang="bg-BG" sz="2000" b="1" dirty="0"/>
              <a:t/>
            </a:r>
            <a:br>
              <a:rPr lang="bg-BG" sz="2000" b="1" dirty="0"/>
            </a:br>
            <a:r>
              <a:rPr lang="bg-BG" sz="2000" b="1" dirty="0"/>
              <a:t>15 години, </a:t>
            </a:r>
            <a:r>
              <a:rPr lang="bg-BG" sz="2000" b="1" dirty="0" err="1"/>
              <a:t>IXБ</a:t>
            </a:r>
            <a:r>
              <a:rPr lang="bg-BG" sz="2000" b="1" dirty="0"/>
              <a:t> клас</a:t>
            </a:r>
            <a:br>
              <a:rPr lang="bg-BG" sz="2000" b="1" dirty="0"/>
            </a:br>
            <a:r>
              <a:rPr lang="bg-BG" sz="2000" b="1" dirty="0"/>
              <a:t>Средно училище „Георги Бенковски“</a:t>
            </a:r>
            <a:br>
              <a:rPr lang="bg-BG" sz="2000" b="1" dirty="0"/>
            </a:br>
            <a:r>
              <a:rPr lang="bg-BG" sz="2000" b="1" dirty="0"/>
              <a:t>гр. Тетевен, </a:t>
            </a:r>
            <a:r>
              <a:rPr lang="bg-BG" sz="2000" b="1" dirty="0" err="1"/>
              <a:t>обл</a:t>
            </a:r>
            <a:r>
              <a:rPr lang="bg-BG" sz="2000" b="1" dirty="0"/>
              <a:t>. Ловеч</a:t>
            </a:r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16318444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</TotalTime>
  <Words>77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Паметта за Левски  в моя роден край</vt:lpstr>
      <vt:lpstr>PowerPoint Presentation</vt:lpstr>
      <vt:lpstr>Паметникът на Васил Левски</vt:lpstr>
      <vt:lpstr>Хаджиивановата къща (Механата)</vt:lpstr>
      <vt:lpstr>Йоанна Стоянова Стоянова 15 години, IXБ клас Средно училище „Георги Бенковски“ гр. Тетевен, обл. Ловеч</vt:lpstr>
    </vt:vector>
  </TitlesOfParts>
  <Company>Alja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Паметта за Левски  в моя роден край</dc:title>
  <dc:creator>alja ivanova</dc:creator>
  <cp:lastModifiedBy>alja ivanova</cp:lastModifiedBy>
  <cp:revision>4</cp:revision>
  <dcterms:created xsi:type="dcterms:W3CDTF">2021-02-13T07:30:51Z</dcterms:created>
  <dcterms:modified xsi:type="dcterms:W3CDTF">2021-02-13T07:45:36Z</dcterms:modified>
</cp:coreProperties>
</file>